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361" r:id="rId5"/>
    <p:sldId id="258" r:id="rId6"/>
    <p:sldId id="286" r:id="rId7"/>
    <p:sldId id="390" r:id="rId8"/>
    <p:sldId id="291" r:id="rId10"/>
    <p:sldId id="395" r:id="rId11"/>
    <p:sldId id="392" r:id="rId12"/>
    <p:sldId id="396" r:id="rId13"/>
    <p:sldId id="397" r:id="rId14"/>
    <p:sldId id="398" r:id="rId15"/>
    <p:sldId id="401" r:id="rId16"/>
    <p:sldId id="399" r:id="rId17"/>
    <p:sldId id="403" r:id="rId18"/>
    <p:sldId id="404" r:id="rId19"/>
    <p:sldId id="405" r:id="rId20"/>
    <p:sldId id="406" r:id="rId21"/>
    <p:sldId id="40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E1E"/>
    <a:srgbClr val="5F9909"/>
    <a:srgbClr val="C8DC6D"/>
    <a:srgbClr val="A4D227"/>
    <a:srgbClr val="648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亮亮图文旗舰店https://liangliangtuwen.tmall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3818" y="214439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13818" y="287623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13818" y="360807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453505" y="2185670"/>
            <a:ext cx="463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429692" y="2917508"/>
            <a:ext cx="5003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453505" y="3649345"/>
            <a:ext cx="5092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任务分工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03440" y="1445260"/>
            <a:ext cx="2751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前台：</a:t>
            </a:r>
            <a:endParaRPr lang="zh-CN" altLang="en-US" sz="2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03440" y="222694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3440" y="29540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公告模块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3440" y="37077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25"/>
          <p:cNvSpPr txBox="1">
            <a:spLocks noChangeArrowheads="1"/>
          </p:cNvSpPr>
          <p:nvPr/>
        </p:nvSpPr>
        <p:spPr bwMode="auto">
          <a:xfrm>
            <a:off x="6414135" y="4363720"/>
            <a:ext cx="4997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40" y="43637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53188" y="436340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53400" y="5514975"/>
            <a:ext cx="2033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答辩人：肖春玲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30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可浏览商品界面，但需要登录后才能将商品加入购物车并购买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非遗网民可以浏览商品，所有商品受后台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控制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非遗网民可以将想要购买的商品加入购物车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非遗网民可对购物车内的商品进行添加、删减 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非遗网民可以通过扫码购买购物车中的商品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购物车界面可以自动计算商品的总价格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6647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页面布局设计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   商品首页采用响应式布局，根据屏幕宽度自动适配。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页面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内容设计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采用商品轮播形式展示热门商品，整体采用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jQuery+Bootstrap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框架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页面布局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采用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jQuery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点击事件进行商品轮播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利用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css3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特效进行界面美化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D$_S7J0MG[3J@)4{14H28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1111250"/>
            <a:ext cx="5343525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文本框 6"/>
          <p:cNvSpPr txBox="1"/>
          <p:nvPr/>
        </p:nvSpPr>
        <p:spPr>
          <a:xfrm>
            <a:off x="5441950" y="282702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首页布局结构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Y1B))EGI~FT78[2H$VGY7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918845"/>
            <a:ext cx="7981950" cy="5019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文本框 6"/>
          <p:cNvSpPr txBox="1"/>
          <p:nvPr/>
        </p:nvSpPr>
        <p:spPr>
          <a:xfrm>
            <a:off x="5425440" y="319913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首页数据库绑定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" y="1055370"/>
            <a:ext cx="7743190" cy="5553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65975" y="252095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购物车逻辑代码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1094105"/>
            <a:ext cx="8901430" cy="4942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文本框 6"/>
          <p:cNvSpPr txBox="1"/>
          <p:nvPr/>
        </p:nvSpPr>
        <p:spPr>
          <a:xfrm>
            <a:off x="8495030" y="232918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购物车界面布局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文本框 6"/>
          <p:cNvSpPr txBox="1"/>
          <p:nvPr/>
        </p:nvSpPr>
        <p:spPr>
          <a:xfrm>
            <a:off x="8495030" y="232918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加入购物车逻辑代码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937895"/>
            <a:ext cx="7591425" cy="5495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73756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文本框 6"/>
          <p:cNvSpPr txBox="1"/>
          <p:nvPr/>
        </p:nvSpPr>
        <p:spPr>
          <a:xfrm>
            <a:off x="8495030" y="2329180"/>
            <a:ext cx="369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移除购物车逻辑代码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0" y="1828800"/>
            <a:ext cx="574357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991870"/>
          <a:ext cx="9899650" cy="41135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6505"/>
                <a:gridCol w="1298575"/>
                <a:gridCol w="3394710"/>
                <a:gridCol w="1979295"/>
                <a:gridCol w="1980565"/>
              </a:tblGrid>
              <a:tr h="686435"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9342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cart_1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点击加入购物车按钮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cart_2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点击加号增加商品数，并加入购物车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成功加入购物车，且数量正确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成功加入购物车，且数量正确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cart_3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点击减号减少</a:t>
                      </a:r>
                      <a:r>
                        <a:rPr lang="zh-CN" altLang="en-US" sz="1600"/>
                        <a:t>商品数，并加入购物车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成功加入购物车，且数量正确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成功加入购物车，且数量正确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cart_4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购物车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点击删除按钮删除</a:t>
                      </a:r>
                      <a:r>
                        <a:rPr lang="zh-CN" altLang="en-US" sz="1600"/>
                        <a:t>购物车商品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删除成功并提示，刷新页面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删除成功并提示，刷新页面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tabLst>
                <a:tab pos="358140" algn="l"/>
              </a:tabLst>
            </a:pPr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留言模块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2971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提供页面基础性服务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加强非遗网民与平台管理员之间的沟通，管理员可通过邮箱反馈非遗网民建议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有利于平台功能的完善及进一步推广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界面布局设计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内容设计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姓名、邮箱、电话号码、留言内容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格式错误提示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800100" lvl="1" indent="-3429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姓名不能为空、邮箱、电话号码为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11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位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0" lvl="0"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·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提交按钮动画设计：抖动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 descr="RW]}M03P@S9Y4K9Z1(MJI0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140460"/>
            <a:ext cx="8715375" cy="5105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93845" y="5378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前端界面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5" name="图片 4" descr="N5HWCJ`$EV7UZ[KUTPZXJK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95" y="909955"/>
            <a:ext cx="6886575" cy="5467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7855" y="21113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留言逻辑代码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" name="文本框 4"/>
          <p:cNvSpPr txBox="1"/>
          <p:nvPr/>
        </p:nvSpPr>
        <p:spPr>
          <a:xfrm>
            <a:off x="2367280" y="5457190"/>
            <a:ext cx="3319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登录超时设置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(O)[2{@(@}ZZ]V0RKVI1Y`Q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542"/>
          <a:stretch>
            <a:fillRect/>
          </a:stretch>
        </p:blipFill>
        <p:spPr>
          <a:xfrm>
            <a:off x="1066800" y="988060"/>
            <a:ext cx="10058400" cy="538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991870"/>
          <a:ext cx="9899650" cy="30734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92580"/>
                <a:gridCol w="1390650"/>
                <a:gridCol w="2956560"/>
                <a:gridCol w="1979295"/>
                <a:gridCol w="1980565"/>
              </a:tblGrid>
              <a:tr h="686435"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93420"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message_1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留言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输入正确的</a:t>
                      </a:r>
                      <a:r>
                        <a:rPr lang="zh-CN" altLang="en-US" sz="1600"/>
                        <a:t>姓名</a:t>
                      </a:r>
                      <a:r>
                        <a:rPr lang="en-US" sz="1600"/>
                        <a:t>、</a:t>
                      </a:r>
                      <a:r>
                        <a:rPr lang="zh-CN" altLang="en-US" sz="1600"/>
                        <a:t>邮箱</a:t>
                      </a:r>
                      <a:r>
                        <a:rPr lang="en-US" sz="1600"/>
                        <a:t>、</a:t>
                      </a:r>
                      <a:r>
                        <a:rPr lang="zh-CN" altLang="en-US" sz="1600"/>
                        <a:t>电话号码、留言内容</a:t>
                      </a:r>
                      <a:r>
                        <a:rPr lang="zh-CN" altLang="en-US" sz="1600"/>
                        <a:t>，点击提交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提示消息：留言成功，</a:t>
                      </a:r>
                      <a:r>
                        <a:rPr lang="en-US" altLang="zh-CN" sz="1600"/>
                        <a:t>3</a:t>
                      </a:r>
                      <a:r>
                        <a:rPr lang="zh-CN" altLang="en-US" sz="1600"/>
                        <a:t>秒后返回留言界面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提示消息：留言成功，</a:t>
                      </a:r>
                      <a:r>
                        <a:rPr lang="en-US" altLang="zh-CN" sz="1600"/>
                        <a:t>3</a:t>
                      </a:r>
                      <a:r>
                        <a:rPr lang="zh-CN" altLang="en-US" sz="1600"/>
                        <a:t>秒后返回留言界面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en-US" sz="1600"/>
                        <a:t>message_2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留言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sz="1600"/>
                        <a:t>姓名、邮箱、电话号码其中一个为空，点击提交</a:t>
                      </a:r>
                      <a:endParaRPr lang="zh-CN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显示姓名或邮箱或电话号码不能为空弹出框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留言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600"/>
                        <a:t>显示姓名或邮箱或电话号码不能为空弹出框</a:t>
                      </a:r>
                      <a:r>
                        <a:rPr lang="en-US" sz="1600"/>
                        <a:t>，返回</a:t>
                      </a:r>
                      <a:r>
                        <a:rPr lang="zh-CN" altLang="en-US" sz="1600"/>
                        <a:t>留言</a:t>
                      </a:r>
                      <a:r>
                        <a:rPr lang="en-US" sz="1600"/>
                        <a:t>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tabLst>
                <a:tab pos="358140" algn="l"/>
              </a:tabLst>
            </a:pPr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商品模块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10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11.xml><?xml version="1.0" encoding="utf-8"?>
<p:tagLst xmlns:p="http://schemas.openxmlformats.org/presentationml/2006/main">
  <p:tag name="KSO_WM_UNIT_TABLE_BEAUTIFY" val="smartTable{22ae8183-64bc-4b35-8457-0e7fe7ea0239}"/>
</p:tagLst>
</file>

<file path=ppt/tags/tag2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3.xml><?xml version="1.0" encoding="utf-8"?>
<p:tagLst xmlns:p="http://schemas.openxmlformats.org/presentationml/2006/main">
  <p:tag name="KSO_WM_UNIT_PLACING_PICTURE_USER_VIEWPORT" val="{&quot;height&quot;:9272,&quot;width&quot;:15840}"/>
</p:tagLst>
</file>

<file path=ppt/tags/tag4.xml><?xml version="1.0" encoding="utf-8"?>
<p:tagLst xmlns:p="http://schemas.openxmlformats.org/presentationml/2006/main">
  <p:tag name="KSO_WM_UNIT_TABLE_BEAUTIFY" val="smartTable{22ae8183-64bc-4b35-8457-0e7fe7ea0239}"/>
</p:tagLst>
</file>

<file path=ppt/tags/tag5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6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7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8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9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heme/theme1.xml><?xml version="1.0" encoding="utf-8"?>
<a:theme xmlns:a="http://schemas.openxmlformats.org/drawingml/2006/main" name="亮亮图文旗舰店https://liangliangtuwen.tmall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WPS 演示</Application>
  <PresentationFormat>自定义</PresentationFormat>
  <Paragraphs>217</Paragraphs>
  <Slides>18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Impact</vt:lpstr>
      <vt:lpstr>微软雅黑</vt:lpstr>
      <vt:lpstr>方正启体简体</vt:lpstr>
      <vt:lpstr>Gill Sans</vt:lpstr>
      <vt:lpstr>幼圆</vt:lpstr>
      <vt:lpstr>Wingdings</vt:lpstr>
      <vt:lpstr>华文楷体</vt:lpstr>
      <vt:lpstr>Arial Unicode MS</vt:lpstr>
      <vt:lpstr>Calibri Light</vt:lpstr>
      <vt:lpstr>Segoe Print</vt:lpstr>
      <vt:lpstr>亮亮图文旗舰店https://liangliangtuwen.tmall.com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开到荼蘼</cp:lastModifiedBy>
  <cp:revision>63</cp:revision>
  <dcterms:created xsi:type="dcterms:W3CDTF">2017-05-24T13:30:00Z</dcterms:created>
  <dcterms:modified xsi:type="dcterms:W3CDTF">2020-07-01T14:51:06Z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